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7" r:id="rId5"/>
    <p:sldId id="285" r:id="rId6"/>
    <p:sldId id="282" r:id="rId7"/>
    <p:sldId id="283" r:id="rId8"/>
    <p:sldId id="284" r:id="rId9"/>
    <p:sldId id="286" r:id="rId10"/>
    <p:sldId id="275" r:id="rId11"/>
    <p:sldId id="287" r:id="rId1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FFE6B6-BC0F-4F51-98B6-3BBAE1859E0D}" v="14" dt="2023-01-11T15:38:04.949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6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1/11/2023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1/11/2023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2" y="1524000"/>
            <a:ext cx="8458200" cy="1066800"/>
          </a:xfrm>
        </p:spPr>
        <p:txBody>
          <a:bodyPr>
            <a:noAutofit/>
          </a:bodyPr>
          <a:lstStyle/>
          <a:p>
            <a:r>
              <a:rPr lang="en-US" sz="4800"/>
              <a:t>Lakewood Elementary </a:t>
            </a:r>
            <a:br>
              <a:rPr lang="en-US" sz="4800"/>
            </a:br>
            <a:r>
              <a:rPr lang="en-US" sz="4800"/>
              <a:t>Center for Wellness &amp; Creative Arts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185" y="2657283"/>
            <a:ext cx="8458200" cy="1371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Magnet Coordinator: Thomas Muirhead</a:t>
            </a:r>
          </a:p>
          <a:p>
            <a:r>
              <a:rPr lang="en-US" dirty="0"/>
              <a:t>Email: Muirheadt@pcsb.org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B1139-B289-EB9F-1E13-DC12D45A9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670" y="3343268"/>
            <a:ext cx="3981033" cy="2651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ACD81-B40C-732B-77FF-D9FB21917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2" y="3343268"/>
            <a:ext cx="3473172" cy="27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094F5-CEBA-40C9-E7CB-9C6B45190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295" y="3345555"/>
            <a:ext cx="3804555" cy="2627904"/>
          </a:xfrm>
          <a:prstGeom prst="rect">
            <a:avLst/>
          </a:prstGeom>
        </p:spPr>
      </p:pic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8ACA67-83DC-185F-4754-08B636F17D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89" t="19623" r="16614" b="37170"/>
          <a:stretch/>
        </p:blipFill>
        <p:spPr>
          <a:xfrm>
            <a:off x="8855719" y="218641"/>
            <a:ext cx="3038220" cy="29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7B1BD-506F-4012-66B8-250180D00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6282644" cy="1143000"/>
          </a:xfrm>
        </p:spPr>
        <p:txBody>
          <a:bodyPr/>
          <a:lstStyle/>
          <a:p>
            <a:r>
              <a:rPr lang="en-US" dirty="0"/>
              <a:t>Center for Wellness and Creative 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9DE59-2509-9665-2627-32A6C1560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6282644" cy="449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Vision: Cultivating healthy and resilient leaders!</a:t>
            </a:r>
          </a:p>
          <a:p>
            <a:endParaRPr lang="en-US" dirty="0"/>
          </a:p>
          <a:p>
            <a:r>
              <a:rPr lang="en-US" dirty="0"/>
              <a:t>Mission: Lakewood Elementary provides a learning experience that nourishes wellness and creativity while implementing critical skills, abilities, and knowledge around physical, social, and mental fortitude.</a:t>
            </a:r>
          </a:p>
          <a:p>
            <a:endParaRPr lang="en-US" dirty="0"/>
          </a:p>
          <a:p>
            <a:r>
              <a:rPr lang="en-US" dirty="0"/>
              <a:t>Mantra: We stretch, we challenge, we grow!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D0C184-33D1-152E-023F-F5010E46C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151" y="685799"/>
            <a:ext cx="3932246" cy="517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39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73BD-07E9-12B4-7B95-2F6AC81E4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Understanding the importance of our magnet program.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51BBDE-385F-61AD-8EE9-BA8B1EF083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3813" y="1676401"/>
            <a:ext cx="4700016" cy="4389120"/>
          </a:xfr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913DD12-D23B-51C1-50C3-BE7D4C3F3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/>
          <a:lstStyle/>
          <a:p>
            <a:r>
              <a:rPr lang="en-US" dirty="0"/>
              <a:t>LWE students that are registered for the magnet program and graduate from 2024 onward, will have priority registration for the Joint YMCS Wellness and Health middle school. </a:t>
            </a:r>
          </a:p>
        </p:txBody>
      </p:sp>
    </p:spTree>
    <p:extLst>
      <p:ext uri="{BB962C8B-B14F-4D97-AF65-F5344CB8AC3E}">
        <p14:creationId xmlns:p14="http://schemas.microsoft.com/office/powerpoint/2010/main" val="3089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35BB-DFF0-26EF-8861-9916D7CA8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Expectations: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4C6DD-B754-7EED-CC0F-800DA283A3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Student</a:t>
            </a:r>
          </a:p>
          <a:p>
            <a:pPr lvl="1"/>
            <a:r>
              <a:rPr lang="en-US" dirty="0"/>
              <a:t>Prepared to learn</a:t>
            </a:r>
          </a:p>
          <a:p>
            <a:pPr lvl="1"/>
            <a:r>
              <a:rPr lang="en-US" dirty="0"/>
              <a:t>Participates in classroom activities</a:t>
            </a:r>
          </a:p>
          <a:p>
            <a:pPr lvl="1"/>
            <a:r>
              <a:rPr lang="en-US" dirty="0"/>
              <a:t>Treats others with respect.</a:t>
            </a:r>
          </a:p>
          <a:p>
            <a:pPr lvl="1"/>
            <a:r>
              <a:rPr lang="en-US" dirty="0"/>
              <a:t>Accepts responsibility for their actions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15ACE-5099-B1B9-69D4-14BF606A7C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Parent </a:t>
            </a:r>
          </a:p>
          <a:p>
            <a:pPr lvl="1"/>
            <a:r>
              <a:rPr lang="en-US" dirty="0"/>
              <a:t>Student is consistently on time and present (less than 3 absences or lates a marking period).</a:t>
            </a:r>
          </a:p>
          <a:p>
            <a:pPr lvl="1"/>
            <a:r>
              <a:rPr lang="en-US" dirty="0"/>
              <a:t>Is supportive and respectful </a:t>
            </a:r>
          </a:p>
          <a:p>
            <a:pPr lvl="1"/>
            <a:r>
              <a:rPr lang="en-US" dirty="0"/>
              <a:t>Response to teacher communications when necessary.</a:t>
            </a:r>
          </a:p>
          <a:p>
            <a:pPr lvl="1"/>
            <a:r>
              <a:rPr lang="en-US" dirty="0"/>
              <a:t>Engages child about his or her school activities </a:t>
            </a:r>
          </a:p>
          <a:p>
            <a:pPr lvl="1"/>
            <a:r>
              <a:rPr lang="en-US" dirty="0"/>
              <a:t>Supports student and school activities </a:t>
            </a:r>
          </a:p>
        </p:txBody>
      </p:sp>
    </p:spTree>
    <p:extLst>
      <p:ext uri="{BB962C8B-B14F-4D97-AF65-F5344CB8AC3E}">
        <p14:creationId xmlns:p14="http://schemas.microsoft.com/office/powerpoint/2010/main" val="9413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F0606-DD35-288F-0294-1851CD6B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rmAutofit/>
          </a:bodyPr>
          <a:lstStyle/>
          <a:p>
            <a:r>
              <a:rPr lang="en-US" dirty="0"/>
              <a:t>Discovery Night 1/19/23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82C0D37-861A-43A6-7BC5-C1FBF35767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45310" y="0"/>
            <a:ext cx="5297804" cy="6858000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5E6183-AB92-3005-9898-45A3A45AC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/>
          <a:lstStyle/>
          <a:p>
            <a:r>
              <a:rPr lang="en-US" dirty="0"/>
              <a:t>6pm- 7:30pm</a:t>
            </a:r>
          </a:p>
        </p:txBody>
      </p:sp>
    </p:spTree>
    <p:extLst>
      <p:ext uri="{BB962C8B-B14F-4D97-AF65-F5344CB8AC3E}">
        <p14:creationId xmlns:p14="http://schemas.microsoft.com/office/powerpoint/2010/main" val="21891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DCF3D-D4BC-5A3E-5919-D27E9581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5C9649-8ED2-92B3-09A0-6945F7D263F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CA4A-A34F-A582-50BC-32E96ECE9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E0D36-B03F-C25A-ED2C-29F2B208C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8" y="0"/>
            <a:ext cx="12102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9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947616"/>
          </a:xfrm>
        </p:spPr>
        <p:txBody>
          <a:bodyPr>
            <a:normAutofit/>
          </a:bodyPr>
          <a:lstStyle/>
          <a:p>
            <a:r>
              <a:rPr lang="en-US" sz="2800" b="1"/>
              <a:t>Teaching Wellness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3520" algn="l"/>
            <a:r>
              <a:rPr lang="en-US" sz="2000" b="0" i="0">
                <a:solidFill>
                  <a:srgbClr val="000000"/>
                </a:solidFill>
                <a:effectLst/>
                <a:latin typeface="Euphemia"/>
              </a:rPr>
              <a:t>Physical</a:t>
            </a:r>
            <a:endParaRPr lang="en-US" sz="2000" b="0" i="0">
              <a:solidFill>
                <a:srgbClr val="000000"/>
              </a:solidFill>
              <a:effectLst/>
              <a:latin typeface="Euphemia"/>
              <a:cs typeface="Times New Roman"/>
            </a:endParaRPr>
          </a:p>
          <a:p>
            <a:pPr marL="223520" algn="l"/>
            <a:r>
              <a:rPr lang="en-US" sz="2000" b="1" i="0">
                <a:solidFill>
                  <a:srgbClr val="000000"/>
                </a:solidFill>
                <a:effectLst/>
                <a:latin typeface="Euphemia"/>
                <a:cs typeface="Times New Roman"/>
              </a:rPr>
              <a:t>Mental</a:t>
            </a:r>
          </a:p>
          <a:p>
            <a:pPr marL="223520" algn="l"/>
            <a:r>
              <a:rPr lang="en-US" sz="2000" b="1" i="0">
                <a:solidFill>
                  <a:srgbClr val="000000"/>
                </a:solidFill>
                <a:effectLst/>
                <a:latin typeface="Euphemia"/>
                <a:cs typeface="Times New Roman"/>
              </a:rPr>
              <a:t>Emotional</a:t>
            </a:r>
          </a:p>
          <a:p>
            <a:pPr marL="223520" algn="l"/>
            <a:r>
              <a:rPr lang="en-US" sz="2000" b="1" i="0">
                <a:solidFill>
                  <a:srgbClr val="000000"/>
                </a:solidFill>
                <a:effectLst/>
                <a:latin typeface="Euphemia"/>
                <a:cs typeface="Times New Roman"/>
              </a:rPr>
              <a:t>Social</a:t>
            </a:r>
          </a:p>
          <a:p>
            <a:pPr marL="223520" algn="l"/>
            <a:r>
              <a:rPr lang="en-US" sz="2000" b="0" i="0">
                <a:solidFill>
                  <a:srgbClr val="000000"/>
                </a:solidFill>
                <a:effectLst/>
                <a:latin typeface="Euphemia"/>
              </a:rPr>
              <a:t>Nutritional</a:t>
            </a:r>
            <a:endParaRPr lang="en-US" sz="2000" b="0" i="0">
              <a:solidFill>
                <a:srgbClr val="000000"/>
              </a:solidFill>
              <a:effectLst/>
              <a:latin typeface="Euphemia"/>
              <a:cs typeface="Times New Roman"/>
            </a:endParaRPr>
          </a:p>
          <a:p>
            <a:pPr marL="223520"/>
            <a:r>
              <a:rPr lang="en-US" sz="2000">
                <a:solidFill>
                  <a:srgbClr val="000000"/>
                </a:solidFill>
                <a:latin typeface="Euphemia"/>
                <a:cs typeface="Times New Roman"/>
              </a:rPr>
              <a:t>Intellectual &amp; Academic</a:t>
            </a:r>
            <a:endParaRPr lang="en-US" sz="2000" b="0" i="0">
              <a:solidFill>
                <a:srgbClr val="000000"/>
              </a:solidFill>
              <a:effectLst/>
              <a:latin typeface="Euphemia"/>
              <a:cs typeface="Times New Roman"/>
            </a:endParaRPr>
          </a:p>
          <a:p>
            <a:pPr marL="223520" algn="l"/>
            <a:r>
              <a:rPr lang="en-US" sz="2000" b="0" i="0">
                <a:solidFill>
                  <a:srgbClr val="000000"/>
                </a:solidFill>
                <a:effectLst/>
                <a:latin typeface="Euphemia"/>
              </a:rPr>
              <a:t>Environmental</a:t>
            </a:r>
            <a:endParaRPr lang="en-US" sz="2000" b="0" i="0">
              <a:solidFill>
                <a:srgbClr val="000000"/>
              </a:solidFill>
              <a:effectLst/>
              <a:latin typeface="Euphemia"/>
              <a:cs typeface="Times New Roman"/>
            </a:endParaRPr>
          </a:p>
          <a:p>
            <a:pPr marL="223520" algn="l"/>
            <a:r>
              <a:rPr lang="en-US" sz="2000" b="0" i="0">
                <a:solidFill>
                  <a:srgbClr val="000000"/>
                </a:solidFill>
                <a:effectLst/>
                <a:latin typeface="Euphemia"/>
              </a:rPr>
              <a:t>Financial</a:t>
            </a:r>
            <a:endParaRPr lang="en-US" sz="2000" b="0" i="0">
              <a:solidFill>
                <a:srgbClr val="000000"/>
              </a:solidFill>
              <a:effectLst/>
              <a:latin typeface="Euphemia"/>
              <a:cs typeface="Times New Roman"/>
            </a:endParaRPr>
          </a:p>
          <a:p>
            <a:pPr marL="223520"/>
            <a:r>
              <a:rPr lang="en-US" sz="2000">
                <a:solidFill>
                  <a:srgbClr val="000000"/>
                </a:solidFill>
                <a:latin typeface="Euphemia"/>
                <a:cs typeface="Times New Roman"/>
              </a:rPr>
              <a:t>Traditions </a:t>
            </a:r>
            <a:r>
              <a:rPr lang="en-US" sz="2000" b="0" i="0">
                <a:solidFill>
                  <a:srgbClr val="000000"/>
                </a:solidFill>
                <a:effectLst/>
                <a:latin typeface="Euphemia"/>
                <a:cs typeface="Times New Roman"/>
              </a:rPr>
              <a:t>&amp; </a:t>
            </a:r>
            <a:r>
              <a:rPr lang="en-US" sz="2000">
                <a:solidFill>
                  <a:srgbClr val="000000"/>
                </a:solidFill>
                <a:latin typeface="Euphemia"/>
                <a:cs typeface="Times New Roman"/>
              </a:rPr>
              <a:t>Values</a:t>
            </a:r>
            <a:endParaRPr lang="en-US" sz="2000" b="0" i="0">
              <a:solidFill>
                <a:srgbClr val="000000"/>
              </a:solidFill>
              <a:effectLst/>
              <a:latin typeface="Euphemia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D89EE-8812-7ACD-18FA-3A00D9BB0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811" y="1606313"/>
            <a:ext cx="6617694" cy="44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D731-C76A-FF6E-03F3-40332B47D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BE64AF-8BB4-D1D4-0BD4-4395B8808D1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312BF-95A5-26F5-E3A3-3C33594CA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5C07B-A045-534C-A5A6-1301FC50D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25" y="209100"/>
            <a:ext cx="11460174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4873beb7-5857-4685-be1f-d57550cc96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65</TotalTime>
  <Words>198</Words>
  <Application>Microsoft Office PowerPoint</Application>
  <PresentationFormat>Custom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Euphemia</vt:lpstr>
      <vt:lpstr>Serenity 16x9</vt:lpstr>
      <vt:lpstr>Lakewood Elementary  Center for Wellness &amp; Creative Arts</vt:lpstr>
      <vt:lpstr>Center for Wellness and Creative Arts</vt:lpstr>
      <vt:lpstr>Understanding the importance of our magnet program.</vt:lpstr>
      <vt:lpstr>Magnet Expectations:</vt:lpstr>
      <vt:lpstr>Discovery Night 1/19/23</vt:lpstr>
      <vt:lpstr>PowerPoint Presentation</vt:lpstr>
      <vt:lpstr>Teaching Wellness</vt:lpstr>
      <vt:lpstr>PowerPoint Presentation</vt:lpstr>
    </vt:vector>
  </TitlesOfParts>
  <Company>Pinellas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Lakewood Elementary Center for Wellness and Creative Arts</dc:title>
  <dc:creator>Muirhead Thomas</dc:creator>
  <cp:lastModifiedBy>Muirhead Thomas</cp:lastModifiedBy>
  <cp:revision>6</cp:revision>
  <dcterms:created xsi:type="dcterms:W3CDTF">2022-12-12T01:07:12Z</dcterms:created>
  <dcterms:modified xsi:type="dcterms:W3CDTF">2023-01-11T15:42:31Z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